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6" r:id="rId7"/>
    <p:sldId id="261" r:id="rId8"/>
    <p:sldId id="262" r:id="rId9"/>
    <p:sldId id="260" r:id="rId10"/>
    <p:sldId id="265" r:id="rId11"/>
    <p:sldId id="267" r:id="rId12"/>
    <p:sldId id="268" r:id="rId13"/>
    <p:sldId id="263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0B08E-DD72-467E-B8F8-39214102B8F6}" type="datetimeFigureOut">
              <a:rPr lang="sk-SK" smtClean="0"/>
              <a:pPr/>
              <a:t>27. 10. 2015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A282C-69CF-4512-9943-5E08DA328112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7584" y="4221088"/>
            <a:ext cx="7772400" cy="1470025"/>
          </a:xfrm>
        </p:spPr>
        <p:txBody>
          <a:bodyPr/>
          <a:lstStyle/>
          <a:p>
            <a:r>
              <a:rPr lang="sk-SK" b="1" dirty="0" smtClean="0"/>
              <a:t>Denná téma – cukry</a:t>
            </a:r>
            <a:br>
              <a:rPr lang="sk-SK" b="1" dirty="0" smtClean="0"/>
            </a:br>
            <a:r>
              <a:rPr lang="sk-SK" b="1" dirty="0" smtClean="0"/>
              <a:t>16.10.2015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4221088"/>
            <a:ext cx="6400800" cy="1752600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10242" name="Picture 2" descr="http://meduska.sk/wp-content/uploads/2014/02/bee-1-Photo-P-Perry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3275856" cy="3173486"/>
          </a:xfrm>
          <a:prstGeom prst="rect">
            <a:avLst/>
          </a:prstGeom>
          <a:noFill/>
        </p:spPr>
      </p:pic>
      <p:pic>
        <p:nvPicPr>
          <p:cNvPr id="10246" name="Picture 6" descr="http://opotravinach.sk/app/webroot/files/talk_files/HOVORME201572dpi_web%20male_opra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620688"/>
            <a:ext cx="3705225" cy="1304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Zoznam aktivít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1.aktivita </a:t>
            </a:r>
            <a:r>
              <a:rPr lang="sk-SK" b="1" dirty="0" smtClean="0"/>
              <a:t>Beseda o včele</a:t>
            </a:r>
          </a:p>
          <a:p>
            <a:r>
              <a:rPr lang="sk-SK" dirty="0" smtClean="0"/>
              <a:t>2.aktivita </a:t>
            </a:r>
            <a:r>
              <a:rPr lang="sk-SK" b="1" dirty="0" smtClean="0"/>
              <a:t>Včielka z papiera</a:t>
            </a:r>
          </a:p>
          <a:p>
            <a:r>
              <a:rPr lang="sk-SK" dirty="0" smtClean="0"/>
              <a:t>3.aktivita </a:t>
            </a:r>
            <a:r>
              <a:rPr lang="sk-SK" b="1" dirty="0" smtClean="0"/>
              <a:t>Úlik</a:t>
            </a:r>
          </a:p>
          <a:p>
            <a:r>
              <a:rPr lang="sk-SK" dirty="0" smtClean="0"/>
              <a:t>4.aktivita </a:t>
            </a:r>
            <a:r>
              <a:rPr lang="sk-SK" b="1" dirty="0" smtClean="0"/>
              <a:t>Pečieme medovníky</a:t>
            </a:r>
          </a:p>
          <a:p>
            <a:r>
              <a:rPr lang="sk-SK" dirty="0" smtClean="0"/>
              <a:t>5.aktivita </a:t>
            </a:r>
            <a:r>
              <a:rPr lang="sk-SK" b="1" dirty="0" smtClean="0"/>
              <a:t>Včielka z polystyrénovej  guľôčky</a:t>
            </a:r>
          </a:p>
          <a:p>
            <a:r>
              <a:rPr lang="sk-SK" dirty="0" smtClean="0"/>
              <a:t>6.aktivita </a:t>
            </a:r>
            <a:r>
              <a:rPr lang="sk-SK" b="1" dirty="0" smtClean="0"/>
              <a:t>Zázvorovo-medový čaj</a:t>
            </a:r>
          </a:p>
          <a:p>
            <a:pPr>
              <a:buNone/>
            </a:pP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Beseda o včele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Náš pán učiteľ je dlhoročný včelár, ktorý si pre nás pripravil zaujímavú prezentáciu spojenú</a:t>
            </a:r>
          </a:p>
          <a:p>
            <a:pPr marL="0" indent="0">
              <a:buNone/>
            </a:pPr>
            <a:r>
              <a:rPr lang="sk-SK" dirty="0" smtClean="0"/>
              <a:t> s ochutnávkou rôznych druhov medov a výstavu včelích produktov.</a:t>
            </a:r>
            <a:endParaRPr lang="sk-S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45024"/>
            <a:ext cx="3958257" cy="2967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F:\Projekt Hovorme o jedle_foto\DSC_0155 - kó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221088"/>
            <a:ext cx="3996928" cy="2248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0497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5856" y="692696"/>
            <a:ext cx="5482952" cy="114300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Na besedu </a:t>
            </a:r>
            <a:r>
              <a:rPr lang="sk-SK" sz="2800" dirty="0"/>
              <a:t>d</a:t>
            </a:r>
            <a:r>
              <a:rPr lang="sk-SK" sz="2800" dirty="0" smtClean="0"/>
              <a:t>oleteli   včielka </a:t>
            </a:r>
            <a:r>
              <a:rPr lang="sk-SK" sz="2800" dirty="0" err="1" smtClean="0"/>
              <a:t>Maja</a:t>
            </a:r>
            <a:r>
              <a:rPr lang="sk-SK" sz="2800" dirty="0" smtClean="0"/>
              <a:t> a trúd Vilko</a:t>
            </a:r>
            <a:endParaRPr lang="sk-SK" sz="2800" dirty="0"/>
          </a:p>
        </p:txBody>
      </p:sp>
      <p:pic>
        <p:nvPicPr>
          <p:cNvPr id="1028" name="Picture 4" descr="F:\fotky prezentacia\P1040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780928"/>
            <a:ext cx="3169827" cy="2376264"/>
          </a:xfrm>
          <a:prstGeom prst="rect">
            <a:avLst/>
          </a:prstGeom>
          <a:noFill/>
        </p:spPr>
      </p:pic>
      <p:pic>
        <p:nvPicPr>
          <p:cNvPr id="1029" name="Picture 5" descr="C:\Users\nb1\Desktop\P10400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6632"/>
            <a:ext cx="2266872" cy="3023903"/>
          </a:xfrm>
          <a:prstGeom prst="rect">
            <a:avLst/>
          </a:prstGeom>
          <a:noFill/>
        </p:spPr>
      </p:pic>
      <p:pic>
        <p:nvPicPr>
          <p:cNvPr id="3" name="Picture 2" descr="F:\HOVORME O JEDLE\fotky uprava\IMG_09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84984"/>
            <a:ext cx="4321448" cy="323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ýsledok vyhľadávania obrázkov pre dopyt včielka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 rot="19855679">
            <a:off x="3290807" y="2006800"/>
            <a:ext cx="1532126" cy="105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936104"/>
          </a:xfrm>
        </p:spPr>
        <p:txBody>
          <a:bodyPr>
            <a:normAutofit fontScale="90000"/>
          </a:bodyPr>
          <a:lstStyle/>
          <a:p>
            <a:pPr algn="l"/>
            <a:r>
              <a:rPr lang="sk-SK" b="1" dirty="0" smtClean="0"/>
              <a:t>Včielka z papiera</a:t>
            </a:r>
            <a:r>
              <a:rPr lang="sk-SK" dirty="0"/>
              <a:t/>
            </a:r>
            <a:br>
              <a:rPr lang="sk-SK" dirty="0"/>
            </a:br>
            <a:r>
              <a:rPr lang="sk-SK" sz="3100" dirty="0" smtClean="0"/>
              <a:t>Na výtvarnej výchove  si žiaci  vyrobili včielky z papiera. </a:t>
            </a:r>
            <a:br>
              <a:rPr lang="sk-SK" sz="3100" dirty="0" smtClean="0"/>
            </a:br>
            <a:r>
              <a:rPr lang="sk-SK" sz="3100" dirty="0" smtClean="0"/>
              <a:t>Trieda: II.IVP-B</a:t>
            </a:r>
            <a:br>
              <a:rPr lang="sk-SK" sz="3100" dirty="0" smtClean="0"/>
            </a:br>
            <a:r>
              <a:rPr lang="sk-SK" sz="3100" dirty="0" smtClean="0"/>
              <a:t>Počet:5</a:t>
            </a:r>
            <a:br>
              <a:rPr lang="sk-SK" sz="3100" dirty="0" smtClean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 smtClean="0"/>
              <a:t/>
            </a:r>
            <a:br>
              <a:rPr lang="sk-SK" sz="3100" dirty="0" smtClean="0"/>
            </a:br>
            <a:endParaRPr lang="sk-SK" sz="3100" dirty="0"/>
          </a:p>
        </p:txBody>
      </p:sp>
      <p:pic>
        <p:nvPicPr>
          <p:cNvPr id="5122" name="Picture 2" descr="F:\HOVORME O JEDLE\P10400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636912"/>
            <a:ext cx="3013680" cy="4018240"/>
          </a:xfrm>
          <a:prstGeom prst="rect">
            <a:avLst/>
          </a:prstGeom>
          <a:noFill/>
        </p:spPr>
      </p:pic>
      <p:pic>
        <p:nvPicPr>
          <p:cNvPr id="4" name="Obrázok 3" descr="C:\Users\nb1\Desktop\P104006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645024"/>
            <a:ext cx="2952328" cy="2996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360493">
            <a:off x="3252728" y="2216684"/>
            <a:ext cx="2378075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800" dirty="0" smtClean="0"/>
              <a:t>Potom sme včielky prilepili do úľa a plastu.</a:t>
            </a:r>
            <a:endParaRPr lang="sk-SK" sz="2800" dirty="0"/>
          </a:p>
        </p:txBody>
      </p:sp>
      <p:pic>
        <p:nvPicPr>
          <p:cNvPr id="4" name="Picture 2" descr="F:\HOVORME O JEDLE\2015 HOVORME o JEDLE\fotky 2015\vcela\P1040074 - kóp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124744"/>
            <a:ext cx="5376598" cy="4032448"/>
          </a:xfrm>
          <a:prstGeom prst="rect">
            <a:avLst/>
          </a:prstGeom>
          <a:noFill/>
        </p:spPr>
      </p:pic>
      <p:pic>
        <p:nvPicPr>
          <p:cNvPr id="5" name="Picture 3" descr="F:\HOVORME O JEDLE\2015 HOVORME o JEDLE\fotky 2015\vcela\P1040070 - kó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22843">
            <a:off x="566092" y="3469139"/>
            <a:ext cx="1983255" cy="2645570"/>
          </a:xfrm>
          <a:prstGeom prst="rect">
            <a:avLst/>
          </a:prstGeom>
          <a:noFill/>
        </p:spPr>
      </p:pic>
      <p:pic>
        <p:nvPicPr>
          <p:cNvPr id="6" name="Picture 4" descr="F:\HOVORME O JEDLE\2015 HOVORME o JEDLE\fotky 2015\vcela\P10400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19236">
            <a:off x="6556245" y="3609998"/>
            <a:ext cx="2056069" cy="2742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5122912" cy="50405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Sladký úlik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800" dirty="0"/>
              <a:t>O</a:t>
            </a:r>
            <a:r>
              <a:rPr lang="sk-SK" sz="2800" dirty="0" smtClean="0"/>
              <a:t>boznámili sme sa so životom </a:t>
            </a:r>
          </a:p>
          <a:p>
            <a:pPr marL="0" indent="0">
              <a:buNone/>
            </a:pPr>
            <a:r>
              <a:rPr lang="sk-SK" sz="2800" dirty="0"/>
              <a:t>v</a:t>
            </a:r>
            <a:r>
              <a:rPr lang="sk-SK" sz="2800" dirty="0" smtClean="0"/>
              <a:t>čelieho spoločenstva a hierarchie </a:t>
            </a:r>
          </a:p>
          <a:p>
            <a:pPr marL="0" indent="0">
              <a:buNone/>
            </a:pPr>
            <a:r>
              <a:rPr lang="sk-SK" sz="2800" dirty="0" smtClean="0"/>
              <a:t>v ňom. </a:t>
            </a:r>
            <a:r>
              <a:rPr lang="sk-SK" sz="2800" dirty="0"/>
              <a:t>N</a:t>
            </a:r>
            <a:r>
              <a:rPr lang="sk-SK" sz="2800" dirty="0" smtClean="0"/>
              <a:t>a hodine pracovného </a:t>
            </a:r>
          </a:p>
          <a:p>
            <a:pPr marL="0" indent="0">
              <a:buNone/>
            </a:pPr>
            <a:r>
              <a:rPr lang="sk-SK" sz="2800" dirty="0" smtClean="0"/>
              <a:t>vyučovania sme si vyrobili včelí úľ,</a:t>
            </a:r>
          </a:p>
          <a:p>
            <a:pPr marL="0" indent="0">
              <a:buNone/>
            </a:pPr>
            <a:r>
              <a:rPr lang="sk-SK" sz="2800" dirty="0"/>
              <a:t>d</a:t>
            </a:r>
            <a:r>
              <a:rPr lang="sk-SK" sz="2800" dirty="0" smtClean="0"/>
              <a:t>o ktorého sme schovali sladkú</a:t>
            </a:r>
          </a:p>
          <a:p>
            <a:pPr marL="0" indent="0">
              <a:buNone/>
            </a:pPr>
            <a:r>
              <a:rPr lang="sk-SK" sz="2800" dirty="0" smtClean="0"/>
              <a:t>odmenu pre žiakov, ktorí odpovedali </a:t>
            </a:r>
          </a:p>
          <a:p>
            <a:pPr marL="0" indent="0">
              <a:buNone/>
            </a:pPr>
            <a:r>
              <a:rPr lang="sk-SK" sz="2800" dirty="0"/>
              <a:t>s</a:t>
            </a:r>
            <a:r>
              <a:rPr lang="sk-SK" sz="2800" dirty="0" smtClean="0"/>
              <a:t>právne na otázky počas besedy.</a:t>
            </a:r>
          </a:p>
          <a:p>
            <a:pPr marL="0" indent="0">
              <a:buNone/>
            </a:pPr>
            <a:r>
              <a:rPr lang="sk-SK" sz="2800" dirty="0" smtClean="0"/>
              <a:t>Ročník: IV.IVP-B</a:t>
            </a:r>
          </a:p>
          <a:p>
            <a:pPr marL="0" indent="0">
              <a:buNone/>
            </a:pPr>
            <a:r>
              <a:rPr lang="sk-SK" sz="2800" dirty="0" smtClean="0"/>
              <a:t>Počet: 4</a:t>
            </a:r>
            <a:endParaRPr lang="sk-SK" sz="2800" dirty="0"/>
          </a:p>
        </p:txBody>
      </p:sp>
      <p:pic>
        <p:nvPicPr>
          <p:cNvPr id="3075" name="Picture 3" descr="F:\fotky prezentacia\IMG_09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198098"/>
            <a:ext cx="2366174" cy="3353718"/>
          </a:xfrm>
          <a:prstGeom prst="rect">
            <a:avLst/>
          </a:prstGeom>
          <a:noFill/>
        </p:spPr>
      </p:pic>
      <p:pic>
        <p:nvPicPr>
          <p:cNvPr id="3077" name="Picture 5" descr="F:\fotky prezentacia\UL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16632"/>
            <a:ext cx="3018557" cy="30185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3312368"/>
          </a:xfrm>
        </p:spPr>
        <p:txBody>
          <a:bodyPr>
            <a:normAutofit fontScale="90000"/>
          </a:bodyPr>
          <a:lstStyle/>
          <a:p>
            <a:pPr algn="l"/>
            <a:r>
              <a:rPr lang="sk-SK" sz="2800" b="1" dirty="0" smtClean="0"/>
              <a:t>                                </a:t>
            </a:r>
            <a:r>
              <a:rPr lang="sk-SK" sz="3100" b="1" dirty="0" smtClean="0"/>
              <a:t>Medovníky</a:t>
            </a:r>
            <a:r>
              <a:rPr lang="sk-SK" sz="2800" dirty="0" smtClean="0"/>
              <a:t/>
            </a:r>
            <a:br>
              <a:rPr lang="sk-SK" sz="2800" dirty="0" smtClean="0"/>
            </a:br>
            <a:r>
              <a:rPr lang="sk-SK" sz="2800" dirty="0"/>
              <a:t>A</a:t>
            </a:r>
            <a:r>
              <a:rPr lang="sk-SK" sz="2800" dirty="0" smtClean="0"/>
              <a:t>ká by to bola medová téma bez pečenia medovníkov.</a:t>
            </a:r>
            <a:br>
              <a:rPr lang="sk-SK" sz="2800" dirty="0" smtClean="0"/>
            </a:br>
            <a:r>
              <a:rPr lang="sk-SK" sz="2800" dirty="0" smtClean="0"/>
              <a:t>Z pripraveného cesta  sme vyvaľkali a vykrajovali srdiečka a kvietky. </a:t>
            </a:r>
            <a:r>
              <a:rPr lang="sk-SK" sz="2800" dirty="0"/>
              <a:t>P</a:t>
            </a:r>
            <a:r>
              <a:rPr lang="sk-SK" sz="2800" dirty="0" smtClean="0"/>
              <a:t>ri ochutnávke sme si zatvorili oči a snívali o blížiacich sa Vianociach.</a:t>
            </a:r>
            <a:br>
              <a:rPr lang="sk-SK" sz="2800" dirty="0" smtClean="0"/>
            </a:br>
            <a:r>
              <a:rPr lang="sk-SK" sz="2800" dirty="0" smtClean="0"/>
              <a:t/>
            </a:r>
            <a:br>
              <a:rPr lang="sk-SK" sz="2800" dirty="0" smtClean="0"/>
            </a:br>
            <a:r>
              <a:rPr lang="sk-SK" sz="2800" dirty="0" smtClean="0"/>
              <a:t/>
            </a:r>
            <a:br>
              <a:rPr lang="sk-SK" sz="2800" dirty="0" smtClean="0"/>
            </a:br>
            <a:r>
              <a:rPr lang="sk-SK" sz="2800" dirty="0" smtClean="0"/>
              <a:t>Trieda: V.IVP-B</a:t>
            </a:r>
            <a:br>
              <a:rPr lang="sk-SK" sz="2800" dirty="0" smtClean="0"/>
            </a:br>
            <a:r>
              <a:rPr lang="sk-SK" sz="2800" dirty="0" smtClean="0"/>
              <a:t>Počet: 3</a:t>
            </a:r>
            <a:br>
              <a:rPr lang="sk-SK" sz="2800" dirty="0" smtClean="0"/>
            </a:br>
            <a:endParaRPr lang="sk-SK" sz="2800" dirty="0"/>
          </a:p>
        </p:txBody>
      </p:sp>
      <p:pic>
        <p:nvPicPr>
          <p:cNvPr id="4101" name="Picture 5" descr="F:\fotky hovorme o jedle\DSC_0125 medovniky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204864"/>
            <a:ext cx="1306025" cy="1988840"/>
          </a:xfrm>
          <a:prstGeom prst="rect">
            <a:avLst/>
          </a:prstGeom>
          <a:noFill/>
        </p:spPr>
      </p:pic>
      <p:pic>
        <p:nvPicPr>
          <p:cNvPr id="4098" name="Picture 2" descr="F:\Projekt Hovorme o jedle_foto\DSC_0133 - kó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204864"/>
            <a:ext cx="2535548" cy="1990524"/>
          </a:xfrm>
          <a:prstGeom prst="rect">
            <a:avLst/>
          </a:prstGeom>
          <a:noFill/>
        </p:spPr>
      </p:pic>
      <p:pic>
        <p:nvPicPr>
          <p:cNvPr id="1026" name="Picture 2" descr="F:\Projekt Hovorme o jedle_foto\DSC_00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077072"/>
            <a:ext cx="1402673" cy="2493640"/>
          </a:xfrm>
          <a:prstGeom prst="rect">
            <a:avLst/>
          </a:prstGeom>
          <a:noFill/>
        </p:spPr>
      </p:pic>
      <p:pic>
        <p:nvPicPr>
          <p:cNvPr id="1027" name="Picture 3" descr="F:\Projekt Hovorme o jedle_foto\DSC_0137 - kópia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4293096"/>
            <a:ext cx="4249164" cy="2390155"/>
          </a:xfrm>
          <a:prstGeom prst="rect">
            <a:avLst/>
          </a:prstGeom>
          <a:noFill/>
        </p:spPr>
      </p:pic>
      <p:pic>
        <p:nvPicPr>
          <p:cNvPr id="1028" name="Picture 4" descr="F:\Projekt Hovorme o jedle_foto\DSC_0119 - kópi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3573016"/>
            <a:ext cx="1759371" cy="299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Včielka z polystyrénovej guľôčky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Deti si na hodine pracovného</a:t>
            </a:r>
          </a:p>
          <a:p>
            <a:pPr marL="0" indent="0">
              <a:buNone/>
            </a:pPr>
            <a:r>
              <a:rPr lang="sk-SK" dirty="0" smtClean="0"/>
              <a:t>vyučovania mohli vyrobiť</a:t>
            </a:r>
          </a:p>
          <a:p>
            <a:pPr marL="0" indent="0">
              <a:buNone/>
            </a:pPr>
            <a:r>
              <a:rPr lang="sk-SK" dirty="0" smtClean="0"/>
              <a:t>včielku z polystyrénovej guľôčky.</a:t>
            </a:r>
          </a:p>
          <a:p>
            <a:pPr marL="0" indent="0">
              <a:buNone/>
            </a:pPr>
            <a:r>
              <a:rPr lang="sk-SK" dirty="0" smtClean="0"/>
              <a:t>Trieda: 2.A</a:t>
            </a:r>
          </a:p>
          <a:p>
            <a:pPr marL="0" indent="0">
              <a:buNone/>
            </a:pPr>
            <a:r>
              <a:rPr lang="sk-SK" dirty="0" smtClean="0"/>
              <a:t>Počet žiakov: 6</a:t>
            </a:r>
            <a:endParaRPr lang="sk-SK" dirty="0"/>
          </a:p>
        </p:txBody>
      </p:sp>
      <p:pic>
        <p:nvPicPr>
          <p:cNvPr id="2050" name="Picture 2" descr="C:\Users\nb1\Desktop\HOVORME\20151013_090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1417" y="1301317"/>
            <a:ext cx="2999918" cy="3999891"/>
          </a:xfrm>
          <a:prstGeom prst="rect">
            <a:avLst/>
          </a:prstGeom>
          <a:noFill/>
        </p:spPr>
      </p:pic>
      <p:pic>
        <p:nvPicPr>
          <p:cNvPr id="2051" name="Picture 3" descr="C:\Users\nb1\Desktop\HOVORME\20151013_0904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005064"/>
            <a:ext cx="1807047" cy="2409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Zázvorovo-medový čaj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1556792"/>
            <a:ext cx="8579296" cy="4824535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sk-SK" dirty="0" smtClean="0"/>
              <a:t>    Žiaci    spolu s pani učiteľkou pripravili pre žiakov   školy veľmi chutný a hlavne zdravý </a:t>
            </a:r>
          </a:p>
          <a:p>
            <a:pPr algn="just">
              <a:buNone/>
            </a:pPr>
            <a:r>
              <a:rPr lang="sk-SK" dirty="0" smtClean="0"/>
              <a:t>    zázvorovo-medový čajík.</a:t>
            </a:r>
          </a:p>
          <a:p>
            <a:pPr algn="just">
              <a:buNone/>
            </a:pPr>
            <a:r>
              <a:rPr lang="sk-SK" dirty="0" smtClean="0"/>
              <a:t>  </a:t>
            </a:r>
          </a:p>
          <a:p>
            <a:pPr algn="just">
              <a:buNone/>
            </a:pPr>
            <a:endParaRPr lang="sk-SK" dirty="0" smtClean="0"/>
          </a:p>
          <a:p>
            <a:pPr algn="just">
              <a:buNone/>
            </a:pPr>
            <a:endParaRPr lang="sk-SK" dirty="0" smtClean="0"/>
          </a:p>
          <a:p>
            <a:pPr algn="just">
              <a:buNone/>
            </a:pPr>
            <a:endParaRPr lang="sk-SK" dirty="0" smtClean="0"/>
          </a:p>
          <a:p>
            <a:pPr algn="just">
              <a:buNone/>
            </a:pPr>
            <a:r>
              <a:rPr lang="sk-SK" dirty="0" smtClean="0"/>
              <a:t>Ročníky: VII.IVP-C</a:t>
            </a:r>
          </a:p>
          <a:p>
            <a:pPr algn="just">
              <a:buNone/>
            </a:pPr>
            <a:r>
              <a:rPr lang="sk-SK" dirty="0" smtClean="0"/>
              <a:t>Počet: 4</a:t>
            </a:r>
            <a:endParaRPr lang="sk-SK" dirty="0"/>
          </a:p>
        </p:txBody>
      </p:sp>
      <p:pic>
        <p:nvPicPr>
          <p:cNvPr id="1027" name="Picture 3" descr="C:\Users\nb1\Desktop\P1040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356992"/>
            <a:ext cx="2438251" cy="3252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5328592" cy="2348880"/>
          </a:xfrm>
        </p:spPr>
        <p:txBody>
          <a:bodyPr/>
          <a:lstStyle/>
          <a:p>
            <a:r>
              <a:rPr lang="sk-SK" dirty="0" smtClean="0"/>
              <a:t>VYHODNOTENIE</a:t>
            </a:r>
            <a:endParaRPr lang="sk-SK" dirty="0"/>
          </a:p>
        </p:txBody>
      </p:sp>
      <p:pic>
        <p:nvPicPr>
          <p:cNvPr id="1027" name="Picture 3" descr="F:\HOVORME O JEDLE\2015 HOVORME o JEDLE\DSCF4597 - kóp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76672"/>
            <a:ext cx="2139406" cy="2476872"/>
          </a:xfrm>
          <a:prstGeom prst="rect">
            <a:avLst/>
          </a:prstGeom>
          <a:noFill/>
        </p:spPr>
      </p:pic>
      <p:pic>
        <p:nvPicPr>
          <p:cNvPr id="1029" name="Picture 5" descr="F:\HOVORME O JEDLE\2015 HOVORME o JEDLE\DSCF4605 VYHODNOTE - kóp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068960"/>
            <a:ext cx="3431778" cy="3211915"/>
          </a:xfrm>
          <a:prstGeom prst="rect">
            <a:avLst/>
          </a:prstGeom>
          <a:noFill/>
        </p:spPr>
      </p:pic>
      <p:pic>
        <p:nvPicPr>
          <p:cNvPr id="1030" name="Picture 6" descr="F:\HOVORME O JEDLE\2015 HOVORME o JEDLE\DSCF4607 - kóp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708920"/>
            <a:ext cx="3140313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157192"/>
            <a:ext cx="8229600" cy="926976"/>
          </a:xfrm>
        </p:spPr>
        <p:txBody>
          <a:bodyPr/>
          <a:lstStyle/>
          <a:p>
            <a:r>
              <a:rPr lang="sk-SK" dirty="0" smtClean="0"/>
              <a:t>Ďakujeme.</a:t>
            </a:r>
            <a:endParaRPr lang="sk-SK" dirty="0"/>
          </a:p>
        </p:txBody>
      </p:sp>
      <p:pic>
        <p:nvPicPr>
          <p:cNvPr id="6" name="Picture 4" descr="F:\HOVORME O JEDLE\2015 HOVORME o JEDLE\FOTO VYHODNOTENIE - kóp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04664"/>
            <a:ext cx="5689600" cy="4267200"/>
          </a:xfrm>
          <a:prstGeom prst="rect">
            <a:avLst/>
          </a:prstGeom>
          <a:noFill/>
        </p:spPr>
      </p:pic>
      <p:pic>
        <p:nvPicPr>
          <p:cNvPr id="8" name="Picture 2" descr="F:\HOVORME O JEDLE\2015 HOVORME o JEDLE\logo cop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149080"/>
            <a:ext cx="2352171" cy="2491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908720"/>
            <a:ext cx="8435280" cy="554461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sk-SK" b="1" dirty="0" smtClean="0"/>
          </a:p>
          <a:p>
            <a:pPr>
              <a:buNone/>
            </a:pPr>
            <a:r>
              <a:rPr lang="sk-SK" b="1" dirty="0" smtClean="0"/>
              <a:t>Denná téma: </a:t>
            </a:r>
            <a:r>
              <a:rPr lang="sk-SK" dirty="0" smtClean="0"/>
              <a:t>Cukry - prečo sú dôležitou súčasťou výživy.     </a:t>
            </a:r>
          </a:p>
          <a:p>
            <a:pPr>
              <a:buNone/>
            </a:pPr>
            <a:r>
              <a:rPr lang="sk-SK" smtClean="0"/>
              <a:t>                         Niečo </a:t>
            </a:r>
            <a:r>
              <a:rPr lang="sk-SK" dirty="0" smtClean="0"/>
              <a:t>zaujímavé o mede.</a:t>
            </a:r>
            <a:endParaRPr lang="sk-SK" smtClean="0"/>
          </a:p>
          <a:p>
            <a:pPr>
              <a:buNone/>
            </a:pPr>
            <a:endParaRPr lang="sk-SK" b="1" dirty="0" smtClean="0"/>
          </a:p>
          <a:p>
            <a:pPr>
              <a:buNone/>
            </a:pPr>
            <a:r>
              <a:rPr lang="sk-SK" b="1" dirty="0" smtClean="0"/>
              <a:t>Identifikačné </a:t>
            </a:r>
            <a:r>
              <a:rPr lang="sk-SK" b="1" dirty="0"/>
              <a:t>údaje školy</a:t>
            </a:r>
          </a:p>
          <a:p>
            <a:pPr>
              <a:buNone/>
            </a:pPr>
            <a:r>
              <a:rPr lang="sk-SK" dirty="0"/>
              <a:t>Spojená škola, organizačná zložka ŠZŠ pre ŽTP</a:t>
            </a:r>
          </a:p>
          <a:p>
            <a:pPr>
              <a:buNone/>
            </a:pPr>
            <a:r>
              <a:rPr lang="sk-SK" dirty="0"/>
              <a:t>Rekreačná cesta 393, Nová Baňa 968 01</a:t>
            </a:r>
          </a:p>
          <a:p>
            <a:pPr>
              <a:buNone/>
            </a:pPr>
            <a:r>
              <a:rPr lang="sk-SK" dirty="0"/>
              <a:t>Mgr</a:t>
            </a:r>
            <a:r>
              <a:rPr lang="sk-SK" dirty="0" smtClean="0"/>
              <a:t>. Kamila </a:t>
            </a:r>
            <a:r>
              <a:rPr lang="sk-SK" dirty="0" err="1"/>
              <a:t>Adamcová</a:t>
            </a:r>
            <a:endParaRPr lang="sk-SK" dirty="0"/>
          </a:p>
          <a:p>
            <a:pPr>
              <a:buNone/>
            </a:pPr>
            <a:r>
              <a:rPr lang="sk-SK" dirty="0" smtClean="0"/>
              <a:t>t.č.0908907750</a:t>
            </a:r>
          </a:p>
          <a:p>
            <a:pPr>
              <a:buNone/>
            </a:pPr>
            <a:r>
              <a:rPr lang="sk-SK" dirty="0" smtClean="0"/>
              <a:t>mail: </a:t>
            </a:r>
            <a:r>
              <a:rPr lang="sk-SK" dirty="0" err="1" smtClean="0"/>
              <a:t>adamcovakamila@centrum.sk</a:t>
            </a:r>
            <a:endParaRPr lang="sk-SK" dirty="0"/>
          </a:p>
          <a:p>
            <a:pPr>
              <a:buNone/>
            </a:pPr>
            <a:r>
              <a:rPr lang="sk-SK" dirty="0" smtClean="0"/>
              <a:t>Trieda:2.A,PaedDr.P.Belanová,6.žiakov</a:t>
            </a:r>
            <a:endParaRPr lang="sk-SK" dirty="0"/>
          </a:p>
          <a:p>
            <a:pPr>
              <a:buNone/>
            </a:pPr>
            <a:r>
              <a:rPr lang="sk-SK" dirty="0"/>
              <a:t>Počet žiakov - </a:t>
            </a:r>
            <a:r>
              <a:rPr lang="sk-SK" dirty="0" smtClean="0"/>
              <a:t>60</a:t>
            </a:r>
            <a:endParaRPr lang="sk-SK" dirty="0"/>
          </a:p>
          <a:p>
            <a:pPr>
              <a:buNone/>
            </a:pPr>
            <a:r>
              <a:rPr lang="sk-SK" dirty="0"/>
              <a:t>Celkový počet žiakov školy </a:t>
            </a:r>
            <a:r>
              <a:rPr lang="sk-SK" dirty="0" smtClean="0"/>
              <a:t>- 68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63507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183</Words>
  <Application>Microsoft Office PowerPoint</Application>
  <PresentationFormat>Prezentácia na obrazovke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Motív Office</vt:lpstr>
      <vt:lpstr>Denná téma – cukry 16.10.2015</vt:lpstr>
      <vt:lpstr>Zoznam aktivít</vt:lpstr>
      <vt:lpstr>Beseda o včele</vt:lpstr>
      <vt:lpstr>Na besedu doleteli   včielka Maja a trúd Vilko</vt:lpstr>
      <vt:lpstr>Včielka z papiera Na výtvarnej výchove  si žiaci  vyrobili včielky z papiera.  Trieda: II.IVP-B Počet:5      </vt:lpstr>
      <vt:lpstr>Potom sme včielky prilepili do úľa a plastu.</vt:lpstr>
      <vt:lpstr>Sladký úlik </vt:lpstr>
      <vt:lpstr>                                Medovníky Aká by to bola medová téma bez pečenia medovníkov. Z pripraveného cesta  sme vyvaľkali a vykrajovali srdiečka a kvietky. Pri ochutnávke sme si zatvorili oči a snívali o blížiacich sa Vianociach.   Trieda: V.IVP-B Počet: 3 </vt:lpstr>
      <vt:lpstr>Včielka z polystyrénovej guľôčky</vt:lpstr>
      <vt:lpstr>Zázvorovo-medový čaj</vt:lpstr>
      <vt:lpstr>VYHODNOTENIE</vt:lpstr>
      <vt:lpstr>Ďakujeme.</vt:lpstr>
      <vt:lpstr>Snímka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nb1</dc:creator>
  <cp:lastModifiedBy>SPPK</cp:lastModifiedBy>
  <cp:revision>43</cp:revision>
  <dcterms:created xsi:type="dcterms:W3CDTF">2015-10-22T15:39:56Z</dcterms:created>
  <dcterms:modified xsi:type="dcterms:W3CDTF">2015-10-27T11:52:25Z</dcterms:modified>
</cp:coreProperties>
</file>